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600" r:id="rId2"/>
    <p:sldId id="420" r:id="rId3"/>
    <p:sldId id="442" r:id="rId4"/>
    <p:sldId id="445" r:id="rId5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65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79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017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1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290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165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131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84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187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95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80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17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3D34B-1533-4166-8818-8DDA3CA97D3E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37ACF-A394-4EA3-8BDE-A71C62A37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5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00"/>
              </a:spcAft>
            </a:pPr>
            <a:endParaRPr lang="en-US" sz="2400" b="1" dirty="0">
              <a:solidFill>
                <a:schemeClr val="tx1"/>
              </a:solidFill>
              <a:latin typeface="Times New Roman"/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COMMERCE WITH TOUR.TRAVEL. MANAGEMENT 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Program</a:t>
            </a:r>
            <a:r>
              <a:rPr lang="en-IN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Specific</a:t>
            </a:r>
            <a:r>
              <a:rPr lang="en-IN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Outcomes</a:t>
            </a:r>
            <a:endParaRPr lang="en-US" sz="2400" b="1" dirty="0">
              <a:solidFill>
                <a:srgbClr val="C00000"/>
              </a:solidFill>
              <a:latin typeface="Times New Roman"/>
            </a:endParaRPr>
          </a:p>
          <a:p>
            <a:pPr algn="ctr"/>
            <a:endParaRPr lang="en-US" sz="2400" b="1" dirty="0">
              <a:solidFill>
                <a:srgbClr val="C00000"/>
              </a:solidFill>
              <a:latin typeface="Times New Roman"/>
            </a:endParaRPr>
          </a:p>
          <a:p>
            <a:pPr algn="ctr"/>
            <a:endParaRPr lang="en-US" sz="2400" b="1" dirty="0">
              <a:solidFill>
                <a:srgbClr val="C00000"/>
              </a:solidFill>
              <a:latin typeface="Times New Roman"/>
            </a:endParaRPr>
          </a:p>
          <a:p>
            <a:pPr algn="ctr">
              <a:spcAft>
                <a:spcPts val="500"/>
              </a:spcAft>
            </a:pPr>
            <a:endParaRPr lang="en-US" sz="2400" b="1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096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047414"/>
              </p:ext>
            </p:extLst>
          </p:nvPr>
        </p:nvGraphicFramePr>
        <p:xfrm>
          <a:off x="1002661" y="1958341"/>
          <a:ext cx="5109352" cy="553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1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Introduction to Tourism Product, Indian Art, Handicraft, Music, Dance. Tangible &amp;Intangible Heritage, Fairs &amp;Festivals, Indian cuisine. Tourism Product as per Geographical basis</a:t>
                      </a:r>
                      <a:endParaRPr lang="en-US" sz="16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Environment &amp;Tourism Product, National Parks, Biosphere reserve, tiger reserve. Itinerary Planning, Tourism Marketing- definition, need &amp;wants, marketing environment</a:t>
                      </a:r>
                      <a:endParaRPr lang="en-US" sz="16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Marketing of Tourism Product, MIS System, function, classification, 8P;s of Tourism marketing, Consumer Behavior ,Pricing and Distribution of Tourism Product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Marketing Strategies for Tourism Promotion, Introduction to Sustainable Tourism ecology &amp;environment. Eco tourism as worldwide phenomenon. Global concerns &amp;impact on tourism.</a:t>
                      </a:r>
                      <a:endParaRPr lang="en-US" sz="16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Service learning &amp;sustainable tourism, community involvement. Trends &amp;Issues in Global sustainability. Global indicators and sustainable energy, carbon management in tourism.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2901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00"/>
              </a:spcAft>
            </a:pPr>
            <a:endParaRPr lang="en-US" sz="2400" b="1" dirty="0">
              <a:solidFill>
                <a:schemeClr val="tx1"/>
              </a:solidFill>
              <a:latin typeface="Times New Roman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685800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B.Com 1</a:t>
            </a:r>
            <a:r>
              <a:rPr kumimoji="0" lang="en-US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</a:t>
            </a: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Year (TT)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Paper – I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Name of the Subject / Paper :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Tourism Products of India</a:t>
            </a:r>
            <a:endParaRPr lang="en-IN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After completion of the course the students will be able to: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432659"/>
              </p:ext>
            </p:extLst>
          </p:nvPr>
        </p:nvGraphicFramePr>
        <p:xfrm>
          <a:off x="762000" y="3200400"/>
          <a:ext cx="5109352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3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will be able to convey about Indian Tourist Attractions and plan travel itinerary systematically.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9640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will learn Types of Tourism, Natural &amp;Man made tourist destination and there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Specialty.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 </a:t>
                      </a:r>
                    </a:p>
                    <a:p>
                      <a:pPr lvl="0" algn="just">
                        <a:lnSpc>
                          <a:spcPct val="100000"/>
                        </a:lnSpc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Elements of Tourism Product there analysis, assessment and impact of Tourism on Indian economy.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will learn capacity of cross border tourism and analysis the tourism importance.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6343741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learn cultural, historical heritage of India.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2822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00"/>
              </a:spcAft>
            </a:pPr>
            <a:endParaRPr lang="en-US" sz="2400" b="1" dirty="0">
              <a:solidFill>
                <a:schemeClr val="tx1"/>
              </a:solidFill>
              <a:latin typeface="Times New Roman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6858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</a:t>
            </a:r>
            <a:r>
              <a:rPr kumimoji="0" lang="en-US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B.Com</a:t>
            </a: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IInd</a:t>
            </a:r>
            <a:r>
              <a:rPr kumimoji="0" lang="en-US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Year (TT)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Paper – II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Name of the Subject / Paper :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Tourism Marketing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After completion of the course the students will be able to: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249857"/>
              </p:ext>
            </p:extLst>
          </p:nvPr>
        </p:nvGraphicFramePr>
        <p:xfrm>
          <a:off x="762000" y="3276600"/>
          <a:ext cx="5109352" cy="3458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3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975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will become aware of the importance of the marketing for tourism products and services.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will be able to analyze different tools and strategies that are hall mark for tourism product marketing.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 will understand the concept of different ways to reach customer in tourism business.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13339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will be oriented for the overall domestic and international tourism market.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72066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5.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will understand the latest trends and techniques in tourism marketing.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44789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00"/>
              </a:spcAft>
            </a:pPr>
            <a:endParaRPr lang="en-US" sz="2400" b="1" dirty="0">
              <a:solidFill>
                <a:schemeClr val="tx1"/>
              </a:solidFill>
              <a:latin typeface="Times New Roman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6095" y="54825"/>
            <a:ext cx="68580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B.Com </a:t>
            </a:r>
            <a:r>
              <a:rPr kumimoji="0" lang="en-US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lang="en-US" baseline="300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rd</a:t>
            </a: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Year (TT)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Minor/ Open Elective : </a:t>
            </a: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Environment &amp; Sustainable Tourism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After completion of the course the students will be able to: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494625"/>
              </p:ext>
            </p:extLst>
          </p:nvPr>
        </p:nvGraphicFramePr>
        <p:xfrm>
          <a:off x="745987" y="2336644"/>
          <a:ext cx="5109352" cy="4484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3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763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understand relevance of environmental awareness among tourism planners for successful tourism development.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4374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Enhance specialized, know how on the quality growth of tourism resources with a sustainable approach.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273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2235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 understand that sustainability in Tourism.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895768"/>
                  </a:ext>
                </a:extLst>
              </a:tr>
              <a:tr h="796739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260985" indent="50800" algn="just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comprehensively examines the theoretical and applied Dimension of contemporary sustainable tourism.</a:t>
                      </a:r>
                    </a:p>
                    <a:p>
                      <a:pPr marL="63500" marR="260985" indent="50800" algn="just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618567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9213" marR="198120" indent="7938" algn="just">
                        <a:lnSpc>
                          <a:spcPct val="11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learn Tourism from Global perspective.</a:t>
                      </a:r>
                      <a:endParaRPr lang="en-US" sz="1600" b="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45212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73</TotalTime>
  <Words>537</Words>
  <Application>Microsoft Office PowerPoint</Application>
  <PresentationFormat>On-screen Show (4:3)</PresentationFormat>
  <Paragraphs>71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19</cp:revision>
  <dcterms:created xsi:type="dcterms:W3CDTF">2024-08-06T06:25:34Z</dcterms:created>
  <dcterms:modified xsi:type="dcterms:W3CDTF">2024-08-28T07:30:16Z</dcterms:modified>
</cp:coreProperties>
</file>